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5DC07C"/>
    <a:srgbClr val="3A8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F61E8F2-7C79-B24F-AE1F-9825D5C18C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36FF691-BC72-84D9-96DF-414DCAF7AB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6B8EFDD-1AA9-E361-8FEA-3A6FE2E42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8DEA0A2-0A5D-5E5C-CAED-D887BE3E0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0CA9DB-3038-058C-7A9C-EB7EA0604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3592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61DFB4-224B-987B-B4E7-C9F8F6AF4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3E0875B-7F1B-3BB2-9E8F-BFE2DF0105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2E45BF-3BBF-F7BC-5D29-BA81F90EA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BACA055-7AB1-A788-91A9-62C164627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66E1E75-7531-61D3-3494-2B3775473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5064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DD8EF6CE-5BAD-7FC7-AA13-48C31E88BF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36D9F83-686D-2BC3-C8D4-4CEBF77BEE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7A975C6-5FBD-2F81-6BAA-069BF64C9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B53D273-27C5-DD70-A92B-F95A185DB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12A9A9B-5B34-4D3C-E443-E06D994C1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51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C6D81B6-3C38-729C-5396-58B33B55B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99B6CCC-D245-9E8D-B94D-4CBC5D84F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9109C48-6A13-CE54-9CB1-387F4CCB2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2207103-AEBC-02DB-63F9-CC3B5935B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8269F8E-AB5A-2400-609C-7A310243A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2610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297D6D-FBB1-0DF6-2BD4-F483D78D6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1B3C70B-6DD3-8E97-5606-9E267BC38B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BADE391-901E-D2EB-D6FD-60999E45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567263C-BE8A-55A5-CE81-43B631872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E93E6A6-EDFC-424F-0FDA-4F4A0A90F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7915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58E9AE-D1A7-B7EC-C696-AAF591AAE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DBD1B0E-D2EB-B1D6-0C3B-1115B1AB5F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24DF085-B148-873C-D12C-63A6D75861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D134728-51D8-3C18-42DD-E2D13635A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A11FE18-CC6F-451C-4902-687941FF5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698A35A-6C98-4E84-244B-6384261DE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9008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07C134-9E24-DCC4-70F9-579274B70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88A5896-B0A8-CB4C-C894-7A71D2A9B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DF2EAAE-48F7-B468-9264-E7CECE9631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0F01A1A6-E886-BE1E-E7A5-D73A0C0BD5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C184EAFE-765B-53CC-15A8-A335E7C17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758AD7A-3880-5873-CD55-92C10A511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E0BE4FA2-CC0B-0CA1-8DC5-C5F4DDC82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5429AA45-030F-6BBA-1A74-7E667A8ED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6244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EA805B-487B-67C9-8394-069BA7AEE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D3151A9-FA5F-2098-AA82-02090833B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06F5ED1-8DBE-C41F-157B-C7BB2C513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AB9EEC3-55F7-000C-E03B-BE740587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962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61D52EF-D883-C75A-D411-CD3291BD9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9D3C92E-12EF-657C-B8D3-45571DFE2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A536890-2635-0F2B-9E1C-98ADA87E3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8871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2A42101-2F33-F37F-8778-7CCAA1EFA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DCD6550-924E-F69B-0751-882D2F30E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2EA2182-22F7-51F2-2B1E-D08E38BDD4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BDD7C62-71FE-CA0A-CCA0-A9289E80B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C5B24BF-0B29-19DA-0657-BF575806E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3889B4F-8CBB-7AB5-93DF-0E9D03F97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5711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F03208F-805E-8419-A8C6-F0DB79A27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2162117-BF28-1111-30B5-0E2A0AB2A7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FFB9E0F-1245-69C0-1F3F-A55CC9D755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C25D5F1-D956-FF50-EF8A-A9884AE06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F704664-9A36-1B44-72A6-8E4BE2C41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EC113EA-E412-B002-B3F7-951E43BBD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306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A7E98B4-E3FE-3620-DD17-16E465072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1D8786E-121B-FD7D-606A-19C7C20B53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80B6F92-8E74-AA04-9DF3-3DAB213288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C3BD9B-A7B1-269B-9E9C-87BCF3416D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A5A9108-E68F-80F2-4343-ECC115FF8F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616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erchio vuoto 3">
            <a:extLst>
              <a:ext uri="{FF2B5EF4-FFF2-40B4-BE49-F238E27FC236}">
                <a16:creationId xmlns:a16="http://schemas.microsoft.com/office/drawing/2014/main" id="{0FA70591-D9A1-1DED-3AE2-459E96A55991}"/>
              </a:ext>
            </a:extLst>
          </p:cNvPr>
          <p:cNvSpPr/>
          <p:nvPr/>
        </p:nvSpPr>
        <p:spPr>
          <a:xfrm>
            <a:off x="4854239" y="18000"/>
            <a:ext cx="6840000" cy="6840000"/>
          </a:xfrm>
          <a:prstGeom prst="donut">
            <a:avLst>
              <a:gd name="adj" fmla="val 489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CE7F444-EA51-1A19-B357-C45A989B76D8}"/>
              </a:ext>
            </a:extLst>
          </p:cNvPr>
          <p:cNvSpPr txBox="1"/>
          <p:nvPr/>
        </p:nvSpPr>
        <p:spPr>
          <a:xfrm>
            <a:off x="0" y="2505669"/>
            <a:ext cx="3648075" cy="1846659"/>
          </a:xfrm>
          <a:prstGeom prst="rect">
            <a:avLst/>
          </a:prstGeom>
          <a:solidFill>
            <a:srgbClr val="4472C4"/>
          </a:solidFill>
        </p:spPr>
        <p:txBody>
          <a:bodyPr wrap="square" rtlCol="0">
            <a:spAutoFit/>
          </a:bodyPr>
          <a:lstStyle/>
          <a:p>
            <a:r>
              <a:rPr lang="it-IT" sz="4500" b="1" dirty="0">
                <a:solidFill>
                  <a:schemeClr val="bg1"/>
                </a:solidFill>
                <a:latin typeface="Titillium Bd"/>
              </a:rPr>
              <a:t>Titolo</a:t>
            </a:r>
          </a:p>
          <a:p>
            <a:r>
              <a:rPr lang="it-IT" sz="4500" b="1" dirty="0">
                <a:solidFill>
                  <a:schemeClr val="bg1"/>
                </a:solidFill>
                <a:latin typeface="Titillium Bd"/>
              </a:rPr>
              <a:t>IPSUS LOREM</a:t>
            </a:r>
          </a:p>
          <a:p>
            <a:r>
              <a:rPr lang="it-IT" sz="2400" b="1" dirty="0">
                <a:solidFill>
                  <a:schemeClr val="bg1"/>
                </a:solidFill>
                <a:latin typeface="Titillium Bd"/>
              </a:rPr>
              <a:t>Sottotitolo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88D9A40-359D-49E9-9CB2-8D4312B4F0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62DA480E-E274-3550-5421-2DA570BE632E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C5200FAE-6347-9F40-5BE9-2A2C5E0797AF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7741D6FE-B781-7BC4-1993-4E3C5EFB22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295E10F0-9BEA-0F9C-0926-07FF9B3415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22266" y="-151909"/>
            <a:ext cx="1870168" cy="187016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20E78D15-4483-F7AB-A4FD-499928FBDD97}"/>
              </a:ext>
            </a:extLst>
          </p:cNvPr>
          <p:cNvSpPr/>
          <p:nvPr/>
        </p:nvSpPr>
        <p:spPr>
          <a:xfrm>
            <a:off x="0" y="6375401"/>
            <a:ext cx="12192000" cy="482599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2651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7452750F-6B21-76ED-F6CD-CFAA8645FAD6}"/>
              </a:ext>
            </a:extLst>
          </p:cNvPr>
          <p:cNvSpPr txBox="1"/>
          <p:nvPr/>
        </p:nvSpPr>
        <p:spPr>
          <a:xfrm>
            <a:off x="0" y="2505669"/>
            <a:ext cx="3648075" cy="1846659"/>
          </a:xfrm>
          <a:prstGeom prst="rect">
            <a:avLst/>
          </a:prstGeom>
          <a:solidFill>
            <a:srgbClr val="4472C4"/>
          </a:solidFill>
        </p:spPr>
        <p:txBody>
          <a:bodyPr wrap="square" rtlCol="0">
            <a:spAutoFit/>
          </a:bodyPr>
          <a:lstStyle/>
          <a:p>
            <a:r>
              <a:rPr lang="it-IT" sz="4500" b="1" dirty="0">
                <a:solidFill>
                  <a:schemeClr val="bg1"/>
                </a:solidFill>
                <a:latin typeface="Titillium Bd"/>
              </a:rPr>
              <a:t>Titolo</a:t>
            </a:r>
          </a:p>
          <a:p>
            <a:r>
              <a:rPr lang="it-IT" sz="4500" b="1" dirty="0">
                <a:solidFill>
                  <a:schemeClr val="bg1"/>
                </a:solidFill>
                <a:latin typeface="Titillium Bd"/>
              </a:rPr>
              <a:t>IPSUS LOREM</a:t>
            </a:r>
          </a:p>
          <a:p>
            <a:r>
              <a:rPr lang="it-IT" sz="2400" b="1" dirty="0">
                <a:solidFill>
                  <a:schemeClr val="bg1"/>
                </a:solidFill>
                <a:latin typeface="Titillium Bd"/>
              </a:rPr>
              <a:t>Sottotitolo</a:t>
            </a:r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C9031EB8-D408-731D-9235-3AB638ABE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5352C43-58BC-04DB-2157-8333084FC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22266" y="-151909"/>
            <a:ext cx="1870168" cy="187016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375401"/>
            <a:ext cx="12192000" cy="482599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2980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5352C43-58BC-04DB-2157-8333084FC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22266" y="-151909"/>
            <a:ext cx="1870168" cy="187016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375401"/>
            <a:ext cx="12192000" cy="482599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C860299-2C3F-0A1D-263B-0813D692D51A}"/>
              </a:ext>
            </a:extLst>
          </p:cNvPr>
          <p:cNvSpPr txBox="1"/>
          <p:nvPr/>
        </p:nvSpPr>
        <p:spPr>
          <a:xfrm>
            <a:off x="-1" y="1650288"/>
            <a:ext cx="3648075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4000" b="1" dirty="0">
                <a:solidFill>
                  <a:srgbClr val="002060"/>
                </a:solidFill>
                <a:latin typeface="Titillium Bd"/>
              </a:rPr>
              <a:t>TITOLO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3322C3B-D4EC-D5E8-126E-8057B100414B}"/>
              </a:ext>
            </a:extLst>
          </p:cNvPr>
          <p:cNvSpPr txBox="1"/>
          <p:nvPr/>
        </p:nvSpPr>
        <p:spPr>
          <a:xfrm>
            <a:off x="-2" y="2300403"/>
            <a:ext cx="364807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3600" b="1" dirty="0">
                <a:solidFill>
                  <a:srgbClr val="002060"/>
                </a:solidFill>
                <a:latin typeface="Titillium Bd"/>
              </a:rPr>
              <a:t>Sottotitolo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681324D-EF78-B86D-0946-C2B5539BB9BC}"/>
              </a:ext>
            </a:extLst>
          </p:cNvPr>
          <p:cNvSpPr txBox="1"/>
          <p:nvPr/>
        </p:nvSpPr>
        <p:spPr>
          <a:xfrm>
            <a:off x="0" y="3085233"/>
            <a:ext cx="12192000" cy="2677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Lorem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ipsum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dolor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sit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amet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,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consectetur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adipiscing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elit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, sed do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eiusmod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tempor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incididunt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ut labore et dolore magna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aliqua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. Ut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enim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ad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minim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veniam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,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quis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nostrud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exercitation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ullamco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laboris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nisi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ut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aliquip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ex ea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commodo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consequat</a:t>
            </a:r>
            <a:r>
              <a:rPr lang="it-IT" sz="2400" b="0" i="0" dirty="0">
                <a:solidFill>
                  <a:srgbClr val="5DC07C"/>
                </a:solidFill>
                <a:effectLst/>
                <a:latin typeface="Titillium Bd"/>
              </a:rPr>
              <a:t>. </a:t>
            </a:r>
          </a:p>
          <a:p>
            <a:endParaRPr lang="it-IT" sz="2400" dirty="0">
              <a:solidFill>
                <a:srgbClr val="5DC07C"/>
              </a:solidFill>
              <a:latin typeface="Titillium Bd"/>
            </a:endParaRPr>
          </a:p>
          <a:p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Duis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aute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irure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dolor in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reprehenderit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in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voluptate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velit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esse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cillum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dolore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eu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fugiat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nulla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pariatur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.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Excepteur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sint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occaecat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cupidatat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non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proident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,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sunt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in culpa qui officia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deserunt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mollit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anim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id est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laborum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.</a:t>
            </a:r>
            <a:endParaRPr lang="it-IT" sz="2400" b="1" dirty="0">
              <a:solidFill>
                <a:srgbClr val="002060"/>
              </a:solidFill>
              <a:latin typeface="Titillium Bd"/>
            </a:endParaRPr>
          </a:p>
        </p:txBody>
      </p:sp>
    </p:spTree>
    <p:extLst>
      <p:ext uri="{BB962C8B-B14F-4D97-AF65-F5344CB8AC3E}">
        <p14:creationId xmlns:p14="http://schemas.microsoft.com/office/powerpoint/2010/main" val="3647341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5352C43-58BC-04DB-2157-8333084FC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22266" y="-151909"/>
            <a:ext cx="1870168" cy="187016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375401"/>
            <a:ext cx="12192000" cy="482599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ADE143D4-6D46-7AF3-793C-EFFC099B1C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8591" y="2993098"/>
            <a:ext cx="6114818" cy="87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1551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87</Words>
  <Application>Microsoft Office PowerPoint</Application>
  <PresentationFormat>Widescreen</PresentationFormat>
  <Paragraphs>11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Titillium Bd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Invitalia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Mazzella Antonio</dc:creator>
  <cp:lastModifiedBy>Barra Angeloluca</cp:lastModifiedBy>
  <cp:revision>6</cp:revision>
  <dcterms:created xsi:type="dcterms:W3CDTF">2023-06-06T15:25:48Z</dcterms:created>
  <dcterms:modified xsi:type="dcterms:W3CDTF">2024-07-22T10:05:21Z</dcterms:modified>
</cp:coreProperties>
</file>