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sldIdLst>
    <p:sldId id="257" r:id="rId2"/>
    <p:sldId id="258" r:id="rId3"/>
    <p:sldId id="259" r:id="rId4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e" id="{1523C0F2-E077-604E-AC39-6F9530C2B70E}">
          <p14:sldIdLst>
            <p14:sldId id="257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82CD99"/>
    <a:srgbClr val="C8E9D2"/>
    <a:srgbClr val="ABDDBA"/>
    <a:srgbClr val="398551"/>
    <a:srgbClr val="F2CEA5"/>
    <a:srgbClr val="EECE9F"/>
    <a:srgbClr val="C2894F"/>
    <a:srgbClr val="FFB96B"/>
    <a:srgbClr val="F8AE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>
      <p:cViewPr>
        <p:scale>
          <a:sx n="30" d="100"/>
          <a:sy n="30" d="100"/>
        </p:scale>
        <p:origin x="14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787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6444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724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95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72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69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590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241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273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090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60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379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893135" y="3314005"/>
            <a:ext cx="9260958" cy="996265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solidFill>
                <a:srgbClr val="002060"/>
              </a:solidFill>
            </a:endParaRPr>
          </a:p>
        </p:txBody>
      </p:sp>
      <p:sp>
        <p:nvSpPr>
          <p:cNvPr id="7" name="Sottotitolo 5">
            <a:extLst>
              <a:ext uri="{FF2B5EF4-FFF2-40B4-BE49-F238E27FC236}">
                <a16:creationId xmlns:a16="http://schemas.microsoft.com/office/drawing/2014/main" id="{1D89636E-FFB1-5126-971E-A13EC57277FA}"/>
              </a:ext>
            </a:extLst>
          </p:cNvPr>
          <p:cNvSpPr txBox="1">
            <a:spLocks/>
          </p:cNvSpPr>
          <p:nvPr/>
        </p:nvSpPr>
        <p:spPr>
          <a:xfrm>
            <a:off x="3281944" y="3938790"/>
            <a:ext cx="5352584" cy="564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NOME </a:t>
            </a:r>
            <a:r>
              <a:rPr lang="it-IT" sz="3900" b="1" dirty="0">
                <a:solidFill>
                  <a:srgbClr val="002060"/>
                </a:solidFill>
                <a:latin typeface="Titillium" pitchFamily="2" charset="77"/>
              </a:rPr>
              <a:t>BENEFICIARIO</a:t>
            </a:r>
            <a:endParaRPr lang="it-IT" sz="39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BAE1BD-8209-0B4D-8D84-73EB5FCAA5D2}"/>
              </a:ext>
            </a:extLst>
          </p:cNvPr>
          <p:cNvSpPr txBox="1"/>
          <p:nvPr/>
        </p:nvSpPr>
        <p:spPr>
          <a:xfrm>
            <a:off x="2669613" y="5311825"/>
            <a:ext cx="53525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dirty="0">
                <a:solidFill>
                  <a:srgbClr val="002060"/>
                </a:solidFill>
                <a:effectLst/>
                <a:latin typeface="Titillium" pitchFamily="2" charset="77"/>
              </a:rPr>
              <a:t>TITOLO PROGETTO</a:t>
            </a:r>
            <a:endParaRPr lang="it-IT" sz="36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A0D98A8-ACF5-93A8-55A9-FDBED18639AD}"/>
              </a:ext>
            </a:extLst>
          </p:cNvPr>
          <p:cNvSpPr txBox="1"/>
          <p:nvPr/>
        </p:nvSpPr>
        <p:spPr>
          <a:xfrm>
            <a:off x="1032819" y="10949550"/>
            <a:ext cx="8908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0C7698A-FADD-95D9-08A1-86907019BFB2}"/>
              </a:ext>
            </a:extLst>
          </p:cNvPr>
          <p:cNvSpPr/>
          <p:nvPr/>
        </p:nvSpPr>
        <p:spPr>
          <a:xfrm>
            <a:off x="1135844" y="5816925"/>
            <a:ext cx="8702570" cy="4226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0994FEB-5CD2-2BC3-190C-A0851A32A4CD}"/>
              </a:ext>
            </a:extLst>
          </p:cNvPr>
          <p:cNvSpPr txBox="1"/>
          <p:nvPr/>
        </p:nvSpPr>
        <p:spPr>
          <a:xfrm>
            <a:off x="1286960" y="10096647"/>
            <a:ext cx="84733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dirty="0">
                <a:solidFill>
                  <a:srgbClr val="002060"/>
                </a:solidFill>
                <a:effectLst/>
                <a:latin typeface="Titillium" pitchFamily="2" charset="77"/>
              </a:rPr>
              <a:t>OBIETTIVO PRINCIPALE DELL’OPERAZIONE</a:t>
            </a:r>
            <a:endParaRPr lang="it-IT" sz="36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0661A4F-67AD-B704-8C4D-2C2125EA355B}"/>
              </a:ext>
            </a:extLst>
          </p:cNvPr>
          <p:cNvSpPr txBox="1"/>
          <p:nvPr/>
        </p:nvSpPr>
        <p:spPr>
          <a:xfrm>
            <a:off x="1172503" y="6143962"/>
            <a:ext cx="8908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408B56-B26E-5D8D-3814-6EBBDC16E16E}"/>
              </a:ext>
            </a:extLst>
          </p:cNvPr>
          <p:cNvSpPr/>
          <p:nvPr/>
        </p:nvSpPr>
        <p:spPr>
          <a:xfrm>
            <a:off x="8676168" y="255181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F2865E2-2AAB-68A3-5A0F-F09F2D50DD35}"/>
              </a:ext>
            </a:extLst>
          </p:cNvPr>
          <p:cNvSpPr/>
          <p:nvPr/>
        </p:nvSpPr>
        <p:spPr>
          <a:xfrm>
            <a:off x="595196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FEB049A-F4B0-A68E-8F43-328C97FDB6EF}"/>
              </a:ext>
            </a:extLst>
          </p:cNvPr>
          <p:cNvSpPr/>
          <p:nvPr/>
        </p:nvSpPr>
        <p:spPr>
          <a:xfrm>
            <a:off x="3385692" y="14200245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EA70647-11BF-B517-5816-D5B34E22C929}"/>
              </a:ext>
            </a:extLst>
          </p:cNvPr>
          <p:cNvSpPr/>
          <p:nvPr/>
        </p:nvSpPr>
        <p:spPr>
          <a:xfrm>
            <a:off x="6104549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F7FAD1E-7A96-4BB5-B9FF-B5A3DD5C0A0E}"/>
              </a:ext>
            </a:extLst>
          </p:cNvPr>
          <p:cNvSpPr/>
          <p:nvPr/>
        </p:nvSpPr>
        <p:spPr>
          <a:xfrm>
            <a:off x="8676168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AC9416B8-B1B7-2FBD-D512-CA1ECBAADB1B}"/>
              </a:ext>
            </a:extLst>
          </p:cNvPr>
          <p:cNvSpPr/>
          <p:nvPr/>
        </p:nvSpPr>
        <p:spPr>
          <a:xfrm>
            <a:off x="0" y="0"/>
            <a:ext cx="10691813" cy="1231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52A504D1-EC8A-A1B9-10A1-D4CDBEAF4567}"/>
              </a:ext>
            </a:extLst>
          </p:cNvPr>
          <p:cNvCxnSpPr>
            <a:cxnSpLocks/>
          </p:cNvCxnSpPr>
          <p:nvPr/>
        </p:nvCxnSpPr>
        <p:spPr>
          <a:xfrm flipH="1">
            <a:off x="3848408" y="132774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magine 20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E939CE5E-0013-5DC0-9C8A-B23AC34D6C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73" y="315337"/>
            <a:ext cx="2177462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28330C15-33BB-552D-81E6-137EFC5F48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302773" y="-141089"/>
            <a:ext cx="1530350" cy="15303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174AA2E7-6136-2D58-EB49-49EDD7D56B10}"/>
              </a:ext>
            </a:extLst>
          </p:cNvPr>
          <p:cNvCxnSpPr>
            <a:cxnSpLocks/>
          </p:cNvCxnSpPr>
          <p:nvPr/>
        </p:nvCxnSpPr>
        <p:spPr>
          <a:xfrm flipH="1">
            <a:off x="6283909" y="104775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tangolo 24">
            <a:extLst>
              <a:ext uri="{FF2B5EF4-FFF2-40B4-BE49-F238E27FC236}">
                <a16:creationId xmlns:a16="http://schemas.microsoft.com/office/drawing/2014/main" id="{B18E3F09-1D31-E46C-597C-8510719A1794}"/>
              </a:ext>
            </a:extLst>
          </p:cNvPr>
          <p:cNvSpPr/>
          <p:nvPr/>
        </p:nvSpPr>
        <p:spPr>
          <a:xfrm>
            <a:off x="7608162" y="364299"/>
            <a:ext cx="1634731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7" name="Casella di testo 2">
            <a:extLst>
              <a:ext uri="{FF2B5EF4-FFF2-40B4-BE49-F238E27FC236}">
                <a16:creationId xmlns:a16="http://schemas.microsoft.com/office/drawing/2014/main" id="{D9E91B1F-0C5B-70B6-7A00-F0242D4EBE10}"/>
              </a:ext>
            </a:extLst>
          </p:cNvPr>
          <p:cNvSpPr txBox="1"/>
          <p:nvPr/>
        </p:nvSpPr>
        <p:spPr>
          <a:xfrm>
            <a:off x="7882408" y="500187"/>
            <a:ext cx="1203162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1C1480B-777F-CA80-7299-A26C6E3B188A}"/>
              </a:ext>
            </a:extLst>
          </p:cNvPr>
          <p:cNvSpPr/>
          <p:nvPr/>
        </p:nvSpPr>
        <p:spPr>
          <a:xfrm>
            <a:off x="-1" y="13887450"/>
            <a:ext cx="10691813" cy="1231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7DE0825C-0400-605C-EB92-F90F6529B1BD}"/>
              </a:ext>
            </a:extLst>
          </p:cNvPr>
          <p:cNvSpPr/>
          <p:nvPr/>
        </p:nvSpPr>
        <p:spPr>
          <a:xfrm>
            <a:off x="5743843" y="14300594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2" name="Casella di testo 2">
            <a:extLst>
              <a:ext uri="{FF2B5EF4-FFF2-40B4-BE49-F238E27FC236}">
                <a16:creationId xmlns:a16="http://schemas.microsoft.com/office/drawing/2014/main" id="{3D504695-6E97-1FF0-AE03-1BB7DE9F9766}"/>
              </a:ext>
            </a:extLst>
          </p:cNvPr>
          <p:cNvSpPr txBox="1"/>
          <p:nvPr/>
        </p:nvSpPr>
        <p:spPr>
          <a:xfrm>
            <a:off x="6008876" y="14439076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462CC7C-13D2-DDD0-66DB-BD2D5F3505EB}"/>
              </a:ext>
            </a:extLst>
          </p:cNvPr>
          <p:cNvSpPr/>
          <p:nvPr/>
        </p:nvSpPr>
        <p:spPr>
          <a:xfrm>
            <a:off x="618905" y="14289663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4" name="Casella di testo 2">
            <a:extLst>
              <a:ext uri="{FF2B5EF4-FFF2-40B4-BE49-F238E27FC236}">
                <a16:creationId xmlns:a16="http://schemas.microsoft.com/office/drawing/2014/main" id="{60399F20-F3D6-B637-C96D-357B39689900}"/>
              </a:ext>
            </a:extLst>
          </p:cNvPr>
          <p:cNvSpPr txBox="1"/>
          <p:nvPr/>
        </p:nvSpPr>
        <p:spPr>
          <a:xfrm>
            <a:off x="898305" y="14416663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4FACDF0-834D-8869-C56C-6E1D17870DA5}"/>
              </a:ext>
            </a:extLst>
          </p:cNvPr>
          <p:cNvSpPr/>
          <p:nvPr/>
        </p:nvSpPr>
        <p:spPr>
          <a:xfrm>
            <a:off x="3161587" y="14300594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6" name="Casella di testo 2">
            <a:extLst>
              <a:ext uri="{FF2B5EF4-FFF2-40B4-BE49-F238E27FC236}">
                <a16:creationId xmlns:a16="http://schemas.microsoft.com/office/drawing/2014/main" id="{6A102B88-71E9-9CFB-A53D-474050242186}"/>
              </a:ext>
            </a:extLst>
          </p:cNvPr>
          <p:cNvSpPr txBox="1"/>
          <p:nvPr/>
        </p:nvSpPr>
        <p:spPr>
          <a:xfrm>
            <a:off x="3440987" y="14427594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7A96855F-3D6C-9BDC-36C7-9E2FD4D732C4}"/>
              </a:ext>
            </a:extLst>
          </p:cNvPr>
          <p:cNvSpPr/>
          <p:nvPr/>
        </p:nvSpPr>
        <p:spPr>
          <a:xfrm>
            <a:off x="8266467" y="14300594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8" name="Casella di testo 2">
            <a:extLst>
              <a:ext uri="{FF2B5EF4-FFF2-40B4-BE49-F238E27FC236}">
                <a16:creationId xmlns:a16="http://schemas.microsoft.com/office/drawing/2014/main" id="{6EB76FC2-A739-FD2D-E649-1C2538272F01}"/>
              </a:ext>
            </a:extLst>
          </p:cNvPr>
          <p:cNvSpPr txBox="1"/>
          <p:nvPr/>
        </p:nvSpPr>
        <p:spPr>
          <a:xfrm>
            <a:off x="8545867" y="14427594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CD5410EF-8F6F-7603-67E7-7D5AD472E10B}"/>
              </a:ext>
            </a:extLst>
          </p:cNvPr>
          <p:cNvCxnSpPr>
            <a:cxnSpLocks/>
          </p:cNvCxnSpPr>
          <p:nvPr/>
        </p:nvCxnSpPr>
        <p:spPr>
          <a:xfrm flipH="1">
            <a:off x="7787398" y="14052944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E53EB548-219B-1DC6-E22C-97610F68A1EB}"/>
              </a:ext>
            </a:extLst>
          </p:cNvPr>
          <p:cNvCxnSpPr>
            <a:cxnSpLocks/>
          </p:cNvCxnSpPr>
          <p:nvPr/>
        </p:nvCxnSpPr>
        <p:spPr>
          <a:xfrm flipH="1">
            <a:off x="5272841" y="14041707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87D0213D-D46C-D73D-6149-16D55FD3DE2D}"/>
              </a:ext>
            </a:extLst>
          </p:cNvPr>
          <p:cNvCxnSpPr>
            <a:cxnSpLocks/>
          </p:cNvCxnSpPr>
          <p:nvPr/>
        </p:nvCxnSpPr>
        <p:spPr>
          <a:xfrm flipH="1">
            <a:off x="2693760" y="14041707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779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persona, computer, vestiti, computer&#10;&#10;Descrizione generata automaticamente">
            <a:extLst>
              <a:ext uri="{FF2B5EF4-FFF2-40B4-BE49-F238E27FC236}">
                <a16:creationId xmlns:a16="http://schemas.microsoft.com/office/drawing/2014/main" id="{52BD1AC5-670A-448B-1BA1-EFD37FC94A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84" t="1405" r="24084" b="1"/>
          <a:stretch/>
        </p:blipFill>
        <p:spPr>
          <a:xfrm>
            <a:off x="0" y="0"/>
            <a:ext cx="10703709" cy="15119350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727326" y="0"/>
            <a:ext cx="9260958" cy="15119350"/>
          </a:xfrm>
          <a:prstGeom prst="rect">
            <a:avLst/>
          </a:prstGeom>
          <a:solidFill>
            <a:schemeClr val="accent5">
              <a:lumMod val="40000"/>
              <a:lumOff val="6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5" name="Sottotitolo 5">
            <a:extLst>
              <a:ext uri="{FF2B5EF4-FFF2-40B4-BE49-F238E27FC236}">
                <a16:creationId xmlns:a16="http://schemas.microsoft.com/office/drawing/2014/main" id="{79874E6D-5004-EA19-91CC-1816A0A9578E}"/>
              </a:ext>
            </a:extLst>
          </p:cNvPr>
          <p:cNvSpPr txBox="1">
            <a:spLocks/>
          </p:cNvSpPr>
          <p:nvPr/>
        </p:nvSpPr>
        <p:spPr>
          <a:xfrm>
            <a:off x="1346817" y="5897548"/>
            <a:ext cx="6861517" cy="14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TITOLO </a:t>
            </a:r>
            <a:r>
              <a:rPr lang="it-IT" sz="4000" b="1" dirty="0" err="1">
                <a:solidFill>
                  <a:srgbClr val="002060"/>
                </a:solidFill>
                <a:latin typeface="Titillium" pitchFamily="2" charset="77"/>
              </a:rPr>
              <a:t>TITOLO</a:t>
            </a: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 LOREM</a:t>
            </a:r>
          </a:p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IPSUM </a:t>
            </a:r>
            <a:r>
              <a:rPr lang="it-IT" sz="4000" b="1" dirty="0" err="1">
                <a:solidFill>
                  <a:srgbClr val="002060"/>
                </a:solidFill>
                <a:latin typeface="Titillium" pitchFamily="2" charset="77"/>
              </a:rPr>
              <a:t>IPSUM</a:t>
            </a: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 LOREM TITOLO</a:t>
            </a:r>
          </a:p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TITOLO LOREM</a:t>
            </a:r>
          </a:p>
          <a:p>
            <a:pPr marL="0" indent="0">
              <a:buNone/>
            </a:pPr>
            <a:endParaRPr lang="it-IT" sz="36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36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36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sz="3600" dirty="0"/>
          </a:p>
        </p:txBody>
      </p:sp>
      <p:sp>
        <p:nvSpPr>
          <p:cNvPr id="16" name="Sottotitolo 5">
            <a:extLst>
              <a:ext uri="{FF2B5EF4-FFF2-40B4-BE49-F238E27FC236}">
                <a16:creationId xmlns:a16="http://schemas.microsoft.com/office/drawing/2014/main" id="{3C57516A-F84D-CBF2-D97C-B9E8E1E6F200}"/>
              </a:ext>
            </a:extLst>
          </p:cNvPr>
          <p:cNvSpPr txBox="1">
            <a:spLocks/>
          </p:cNvSpPr>
          <p:nvPr/>
        </p:nvSpPr>
        <p:spPr>
          <a:xfrm>
            <a:off x="1346817" y="9766541"/>
            <a:ext cx="6861517" cy="14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BANDO</a:t>
            </a:r>
          </a:p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XXXXXXXXXXXXXXXXXXX</a:t>
            </a:r>
          </a:p>
          <a:p>
            <a:pPr marL="0" indent="0">
              <a:buNone/>
            </a:pPr>
            <a:endParaRPr lang="it-IT" sz="28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XXXXXXXXXXXXXXXXXXXXXXX</a:t>
            </a:r>
          </a:p>
          <a:p>
            <a:pPr marL="0" indent="0">
              <a:buNone/>
            </a:pPr>
            <a:endParaRPr lang="it-IT" sz="28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28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sz="2800" dirty="0"/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0F1A3A1F-82DF-F94B-48E2-FC5DC8DF381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18" y="946406"/>
            <a:ext cx="2565964" cy="2565964"/>
          </a:xfrm>
          <a:prstGeom prst="rect">
            <a:avLst/>
          </a:prstGeom>
        </p:spPr>
      </p:pic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A3C3F6B0-12E1-CD74-83C9-6273A7703291}"/>
              </a:ext>
            </a:extLst>
          </p:cNvPr>
          <p:cNvSpPr txBox="1"/>
          <p:nvPr/>
        </p:nvSpPr>
        <p:spPr>
          <a:xfrm>
            <a:off x="5345906" y="12291237"/>
            <a:ext cx="4274289" cy="24314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b">
            <a:spAutoFit/>
          </a:bodyPr>
          <a:lstStyle/>
          <a:p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SPAZIO LOGO ENTE BENEFICIARIO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45925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persona, computer, vestiti, computer&#10;&#10;Descrizione generata automaticamente">
            <a:extLst>
              <a:ext uri="{FF2B5EF4-FFF2-40B4-BE49-F238E27FC236}">
                <a16:creationId xmlns:a16="http://schemas.microsoft.com/office/drawing/2014/main" id="{52BD1AC5-670A-448B-1BA1-EFD37FC94A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84" t="1405" r="24084" b="1"/>
          <a:stretch/>
        </p:blipFill>
        <p:spPr>
          <a:xfrm>
            <a:off x="0" y="0"/>
            <a:ext cx="10703709" cy="15119350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727326" y="0"/>
            <a:ext cx="9260958" cy="15119350"/>
          </a:xfrm>
          <a:prstGeom prst="rect">
            <a:avLst/>
          </a:prstGeom>
          <a:solidFill>
            <a:schemeClr val="accent5">
              <a:lumMod val="40000"/>
              <a:lumOff val="6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5" name="Sottotitolo 5">
            <a:extLst>
              <a:ext uri="{FF2B5EF4-FFF2-40B4-BE49-F238E27FC236}">
                <a16:creationId xmlns:a16="http://schemas.microsoft.com/office/drawing/2014/main" id="{79874E6D-5004-EA19-91CC-1816A0A9578E}"/>
              </a:ext>
            </a:extLst>
          </p:cNvPr>
          <p:cNvSpPr txBox="1">
            <a:spLocks/>
          </p:cNvSpPr>
          <p:nvPr/>
        </p:nvSpPr>
        <p:spPr>
          <a:xfrm>
            <a:off x="1346817" y="5897548"/>
            <a:ext cx="6861517" cy="14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TITOLO </a:t>
            </a:r>
            <a:r>
              <a:rPr lang="it-IT" sz="4000" b="1" dirty="0" err="1">
                <a:solidFill>
                  <a:srgbClr val="002060"/>
                </a:solidFill>
                <a:latin typeface="Titillium" pitchFamily="2" charset="77"/>
              </a:rPr>
              <a:t>TITOLO</a:t>
            </a: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 LOREM</a:t>
            </a:r>
          </a:p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IPSUM </a:t>
            </a:r>
            <a:r>
              <a:rPr lang="it-IT" sz="4000" b="1" dirty="0" err="1">
                <a:solidFill>
                  <a:srgbClr val="002060"/>
                </a:solidFill>
                <a:latin typeface="Titillium" pitchFamily="2" charset="77"/>
              </a:rPr>
              <a:t>IPSUM</a:t>
            </a: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 LOREM TITOLO</a:t>
            </a:r>
          </a:p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TITOLO LOREM</a:t>
            </a:r>
          </a:p>
          <a:p>
            <a:pPr marL="0" indent="0">
              <a:buNone/>
            </a:pPr>
            <a:endParaRPr lang="it-IT" sz="36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36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36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sz="3600" dirty="0"/>
          </a:p>
        </p:txBody>
      </p:sp>
      <p:sp>
        <p:nvSpPr>
          <p:cNvPr id="16" name="Sottotitolo 5">
            <a:extLst>
              <a:ext uri="{FF2B5EF4-FFF2-40B4-BE49-F238E27FC236}">
                <a16:creationId xmlns:a16="http://schemas.microsoft.com/office/drawing/2014/main" id="{3C57516A-F84D-CBF2-D97C-B9E8E1E6F200}"/>
              </a:ext>
            </a:extLst>
          </p:cNvPr>
          <p:cNvSpPr txBox="1">
            <a:spLocks/>
          </p:cNvSpPr>
          <p:nvPr/>
        </p:nvSpPr>
        <p:spPr>
          <a:xfrm>
            <a:off x="1346817" y="9766541"/>
            <a:ext cx="6861517" cy="14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BANDO</a:t>
            </a:r>
          </a:p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XXXXXXXXXXXXXXXXXXX</a:t>
            </a:r>
          </a:p>
          <a:p>
            <a:pPr marL="0" indent="0">
              <a:buNone/>
            </a:pPr>
            <a:endParaRPr lang="it-IT" sz="28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XXXXXXXXXXXXXXXXXXXXXXX</a:t>
            </a:r>
          </a:p>
          <a:p>
            <a:pPr marL="0" indent="0">
              <a:buNone/>
            </a:pPr>
            <a:endParaRPr lang="it-IT" sz="28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28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sz="2800" dirty="0"/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0F1A3A1F-82DF-F94B-48E2-FC5DC8DF381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18" y="946406"/>
            <a:ext cx="2565964" cy="2565964"/>
          </a:xfrm>
          <a:prstGeom prst="rect">
            <a:avLst/>
          </a:prstGeom>
        </p:spPr>
      </p:pic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A3C3F6B0-12E1-CD74-83C9-6273A7703291}"/>
              </a:ext>
            </a:extLst>
          </p:cNvPr>
          <p:cNvSpPr txBox="1"/>
          <p:nvPr/>
        </p:nvSpPr>
        <p:spPr>
          <a:xfrm>
            <a:off x="5345906" y="12291237"/>
            <a:ext cx="4274289" cy="24314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b">
            <a:spAutoFit/>
          </a:bodyPr>
          <a:lstStyle/>
          <a:p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SPAZIO LOGO ENTE BENEFICIARIO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698717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</Words>
  <Application>Microsoft Office PowerPoint</Application>
  <PresentationFormat>Personalizzato</PresentationFormat>
  <Paragraphs>41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Titillium</vt:lpstr>
      <vt:lpstr>Titillium Semibold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2023-06-08T11:08:37Z</dcterms:created>
  <dcterms:modified xsi:type="dcterms:W3CDTF">2024-07-23T08:50:56Z</dcterms:modified>
</cp:coreProperties>
</file>