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B4B8"/>
    <a:srgbClr val="484C69"/>
    <a:srgbClr val="4472C4"/>
    <a:srgbClr val="5DC07C"/>
    <a:srgbClr val="3A8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6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F61E8F2-7C79-B24F-AE1F-9825D5C18C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36FF691-BC72-84D9-96DF-414DCAF7AB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B8EFDD-1AA9-E361-8FEA-3A6FE2E42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8DEA0A2-0A5D-5E5C-CAED-D887BE3E0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0CA9DB-3038-058C-7A9C-EB7EA0604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592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61DFB4-224B-987B-B4E7-C9F8F6AF4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3E0875B-7F1B-3BB2-9E8F-BFE2DF0105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2E45BF-3BBF-F7BC-5D29-BA81F90E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ACA055-7AB1-A788-91A9-62C164627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66E1E75-7531-61D3-3494-2B3775473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506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DD8EF6CE-5BAD-7FC7-AA13-48C31E88BF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36D9F83-686D-2BC3-C8D4-4CEBF77BE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7A975C6-5FBD-2F81-6BAA-069BF64C9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53D273-27C5-DD70-A92B-F95A185DB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A9A9B-5B34-4D3C-E443-E06D994C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51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6D81B6-3C38-729C-5396-58B33B55B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9B6CCC-D245-9E8D-B94D-4CBC5D84F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109C48-6A13-CE54-9CB1-387F4CCB2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2207103-AEBC-02DB-63F9-CC3B5935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269F8E-AB5A-2400-609C-7A310243A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261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297D6D-FBB1-0DF6-2BD4-F483D78D6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1B3C70B-6DD3-8E97-5606-9E267BC38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BADE391-901E-D2EB-D6FD-60999E45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567263C-BE8A-55A5-CE81-43B631872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E93E6A6-EDFC-424F-0FDA-4F4A0A90F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7915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58E9AE-D1A7-B7EC-C696-AAF591AA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DBD1B0E-D2EB-B1D6-0C3B-1115B1AB5F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24DF085-B148-873C-D12C-63A6D75861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D134728-51D8-3C18-42DD-E2D13635A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A11FE18-CC6F-451C-4902-687941FF5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698A35A-6C98-4E84-244B-6384261DE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900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07C134-9E24-DCC4-70F9-579274B70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88A5896-B0A8-CB4C-C894-7A71D2A9B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DF2EAAE-48F7-B468-9264-E7CECE963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F01A1A6-E886-BE1E-E7A5-D73A0C0BD5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184EAFE-765B-53CC-15A8-A335E7C17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758AD7A-3880-5873-CD55-92C10A511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E0BE4FA2-CC0B-0CA1-8DC5-C5F4DDC82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429AA45-030F-6BBA-1A74-7E667A8ED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6244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EA805B-487B-67C9-8394-069BA7AEE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D3151A9-FA5F-2098-AA82-02090833B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06F5ED1-8DBE-C41F-157B-C7BB2C513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AB9EEC3-55F7-000C-E03B-BE740587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962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61D52EF-D883-C75A-D411-CD3291BD9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9D3C92E-12EF-657C-B8D3-45571DFE2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A536890-2635-0F2B-9E1C-98ADA87E3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871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A42101-2F33-F37F-8778-7CCAA1EFA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CD6550-924E-F69B-0751-882D2F30E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EA2182-22F7-51F2-2B1E-D08E38BDD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BDD7C62-71FE-CA0A-CCA0-A9289E80B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C5B24BF-0B29-19DA-0657-BF575806E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3889B4F-8CBB-7AB5-93DF-0E9D03F97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5711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03208F-805E-8419-A8C6-F0DB79A27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2162117-BF28-1111-30B5-0E2A0AB2A7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FFB9E0F-1245-69C0-1F3F-A55CC9D75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C25D5F1-D956-FF50-EF8A-A9884AE06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F704664-9A36-1B44-72A6-8E4BE2C41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EC113EA-E412-B002-B3F7-951E43BBD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306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A7E98B4-E3FE-3620-DD17-16E465072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1D8786E-121B-FD7D-606A-19C7C20B5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0B6F92-8E74-AA04-9DF3-3DAB21328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5339C-590C-4AA4-A206-708E51E55CF8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C3BD9B-A7B1-269B-9E9C-87BCF3416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A5A9108-E68F-80F2-4343-ECC115FF8F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61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 descr="Immagine che contiene illustrazione, Elementi grafici, arte, design&#10;&#10;Descrizione generata automaticamente">
            <a:extLst>
              <a:ext uri="{FF2B5EF4-FFF2-40B4-BE49-F238E27FC236}">
                <a16:creationId xmlns:a16="http://schemas.microsoft.com/office/drawing/2014/main" id="{7F52D065-E587-C5FA-FBCC-E11C4A688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ttangolo 16">
            <a:extLst>
              <a:ext uri="{FF2B5EF4-FFF2-40B4-BE49-F238E27FC236}">
                <a16:creationId xmlns:a16="http://schemas.microsoft.com/office/drawing/2014/main" id="{050651D8-7EA0-84EF-9F25-C711D1715506}"/>
              </a:ext>
            </a:extLst>
          </p:cNvPr>
          <p:cNvSpPr/>
          <p:nvPr/>
        </p:nvSpPr>
        <p:spPr>
          <a:xfrm>
            <a:off x="9686925" y="0"/>
            <a:ext cx="2505075" cy="6858000"/>
          </a:xfrm>
          <a:prstGeom prst="rect">
            <a:avLst/>
          </a:prstGeom>
          <a:solidFill>
            <a:schemeClr val="bg1"/>
          </a:solidFill>
          <a:ln w="19050">
            <a:solidFill>
              <a:srgbClr val="44B4B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551170" y="153085"/>
            <a:ext cx="2776584" cy="277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magine 12" descr="Immagine che contiene testo, logo, Elementi grafici, Carattere&#10;&#10;Descrizione generata automaticamente">
            <a:extLst>
              <a:ext uri="{FF2B5EF4-FFF2-40B4-BE49-F238E27FC236}">
                <a16:creationId xmlns:a16="http://schemas.microsoft.com/office/drawing/2014/main" id="{A5C4FAC4-086B-AF70-D7EE-5AF976A0B3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210" y="4659852"/>
            <a:ext cx="1882504" cy="1882504"/>
          </a:xfrm>
          <a:prstGeom prst="rect">
            <a:avLst/>
          </a:prstGeom>
        </p:spPr>
      </p:pic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1DF6340B-84D5-2D18-6A15-9C1F16F0CCAE}"/>
              </a:ext>
            </a:extLst>
          </p:cNvPr>
          <p:cNvCxnSpPr/>
          <p:nvPr/>
        </p:nvCxnSpPr>
        <p:spPr>
          <a:xfrm>
            <a:off x="10109200" y="3535680"/>
            <a:ext cx="1771514" cy="0"/>
          </a:xfrm>
          <a:prstGeom prst="line">
            <a:avLst/>
          </a:prstGeom>
          <a:ln w="28575">
            <a:solidFill>
              <a:srgbClr val="44B4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ttangolo 19">
            <a:extLst>
              <a:ext uri="{FF2B5EF4-FFF2-40B4-BE49-F238E27FC236}">
                <a16:creationId xmlns:a16="http://schemas.microsoft.com/office/drawing/2014/main" id="{C4C4B868-FF3A-31E4-B955-1D5A32362BBA}"/>
              </a:ext>
            </a:extLst>
          </p:cNvPr>
          <p:cNvSpPr/>
          <p:nvPr/>
        </p:nvSpPr>
        <p:spPr>
          <a:xfrm>
            <a:off x="562474" y="-1"/>
            <a:ext cx="3413760" cy="4597677"/>
          </a:xfrm>
          <a:prstGeom prst="rect">
            <a:avLst/>
          </a:prstGeom>
          <a:solidFill>
            <a:srgbClr val="484C69">
              <a:alpha val="57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0BBB59B2-0164-01F7-F8CA-25CAD0601DCB}"/>
              </a:ext>
            </a:extLst>
          </p:cNvPr>
          <p:cNvSpPr txBox="1"/>
          <p:nvPr/>
        </p:nvSpPr>
        <p:spPr>
          <a:xfrm>
            <a:off x="751840" y="73362"/>
            <a:ext cx="30581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chemeClr val="bg1"/>
                </a:solidFill>
                <a:latin typeface="Abadi Extra Light" panose="020B0204020104020204" pitchFamily="34" charset="0"/>
              </a:rPr>
              <a:t>PROBEN – INIZIATIVA SULLA PROMOZIONE E LA DIFFUSIONE DEL BENESSERE PSICOFISICO DELLA POPOLAZIONE STUDENTESCA</a:t>
            </a:r>
          </a:p>
        </p:txBody>
      </p:sp>
    </p:spTree>
    <p:extLst>
      <p:ext uri="{BB962C8B-B14F-4D97-AF65-F5344CB8AC3E}">
        <p14:creationId xmlns:p14="http://schemas.microsoft.com/office/powerpoint/2010/main" val="20209071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14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Abadi Extra Light</vt:lpstr>
      <vt:lpstr>Arial</vt:lpstr>
      <vt:lpstr>Calibri</vt:lpstr>
      <vt:lpstr>Calibri Light</vt:lpstr>
      <vt:lpstr>Tema di Office</vt:lpstr>
      <vt:lpstr>Presentazione standard di PowerPoint</vt:lpstr>
    </vt:vector>
  </TitlesOfParts>
  <Company>Invitalia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Mazzella Antonio</dc:creator>
  <cp:lastModifiedBy>Barra Angeloluca</cp:lastModifiedBy>
  <cp:revision>9</cp:revision>
  <dcterms:created xsi:type="dcterms:W3CDTF">2023-06-06T15:25:48Z</dcterms:created>
  <dcterms:modified xsi:type="dcterms:W3CDTF">2024-07-22T10:50:10Z</dcterms:modified>
</cp:coreProperties>
</file>