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</p:sldMasterIdLst>
  <p:sldIdLst>
    <p:sldId id="257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e" id="{1523C0F2-E077-604E-AC39-6F9530C2B70E}">
          <p14:sldIdLst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82CD99"/>
    <a:srgbClr val="C8E9D2"/>
    <a:srgbClr val="ABDDBA"/>
    <a:srgbClr val="398551"/>
    <a:srgbClr val="F2CEA5"/>
    <a:srgbClr val="EECE9F"/>
    <a:srgbClr val="C2894F"/>
    <a:srgbClr val="FFB96B"/>
    <a:srgbClr val="F8AE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>
      <p:cViewPr>
        <p:scale>
          <a:sx n="70" d="100"/>
          <a:sy n="70" d="100"/>
        </p:scale>
        <p:origin x="840" y="-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7878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6444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724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795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472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569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7590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241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273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090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60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57838-3655-0F49-BB05-68264E823572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379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700700" y="3040912"/>
            <a:ext cx="9260958" cy="51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7" name="Sottotitolo 5">
            <a:extLst>
              <a:ext uri="{FF2B5EF4-FFF2-40B4-BE49-F238E27FC236}">
                <a16:creationId xmlns:a16="http://schemas.microsoft.com/office/drawing/2014/main" id="{1D89636E-FFB1-5126-971E-A13EC57277FA}"/>
              </a:ext>
            </a:extLst>
          </p:cNvPr>
          <p:cNvSpPr txBox="1">
            <a:spLocks/>
          </p:cNvSpPr>
          <p:nvPr/>
        </p:nvSpPr>
        <p:spPr>
          <a:xfrm>
            <a:off x="1135844" y="3544972"/>
            <a:ext cx="8390927" cy="87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000" b="1" dirty="0">
                <a:solidFill>
                  <a:srgbClr val="002060"/>
                </a:solidFill>
              </a:rPr>
              <a:t>NOME BENEFICIARIO</a:t>
            </a:r>
            <a:endParaRPr lang="it-IT" sz="3000" dirty="0">
              <a:solidFill>
                <a:srgbClr val="002060"/>
              </a:solidFill>
            </a:endParaRPr>
          </a:p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7BAE1BD-8209-0B4D-8D84-73EB5FCAA5D2}"/>
              </a:ext>
            </a:extLst>
          </p:cNvPr>
          <p:cNvSpPr txBox="1"/>
          <p:nvPr/>
        </p:nvSpPr>
        <p:spPr>
          <a:xfrm>
            <a:off x="2825942" y="4495737"/>
            <a:ext cx="535258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2060"/>
                </a:solidFill>
                <a:effectLst/>
              </a:rPr>
              <a:t>Titolo progetto</a:t>
            </a:r>
            <a:endParaRPr lang="it-IT" sz="3000" dirty="0">
              <a:solidFill>
                <a:srgbClr val="002060"/>
              </a:solidFill>
              <a:effectLst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A0D98A8-ACF5-93A8-55A9-FDBED18639AD}"/>
              </a:ext>
            </a:extLst>
          </p:cNvPr>
          <p:cNvSpPr txBox="1"/>
          <p:nvPr/>
        </p:nvSpPr>
        <p:spPr>
          <a:xfrm>
            <a:off x="1032819" y="7467781"/>
            <a:ext cx="8908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Lorem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ipsum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dolor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,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consectetur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adipiscing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elit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, sed do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eiusmod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tempor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incididunt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ut labore et dolore magna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aliqua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.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Accumsan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nulla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facilisi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morbi tempus. 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0C7698A-FADD-95D9-08A1-86907019BFB2}"/>
              </a:ext>
            </a:extLst>
          </p:cNvPr>
          <p:cNvSpPr/>
          <p:nvPr/>
        </p:nvSpPr>
        <p:spPr>
          <a:xfrm>
            <a:off x="1135844" y="5816925"/>
            <a:ext cx="8702570" cy="4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0994FEB-5CD2-2BC3-190C-A0851A32A4CD}"/>
              </a:ext>
            </a:extLst>
          </p:cNvPr>
          <p:cNvSpPr txBox="1"/>
          <p:nvPr/>
        </p:nvSpPr>
        <p:spPr>
          <a:xfrm>
            <a:off x="2810837" y="6539775"/>
            <a:ext cx="53525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02060"/>
                </a:solidFill>
                <a:effectLst/>
                <a:latin typeface="Titillium" pitchFamily="2" charset="77"/>
              </a:rPr>
              <a:t>OBIETTIVO PRINCIPALE DELL’OPERAZIONE</a:t>
            </a:r>
            <a:endParaRPr lang="it-IT" sz="2400" dirty="0">
              <a:solidFill>
                <a:srgbClr val="002060"/>
              </a:solidFill>
              <a:effectLst/>
              <a:latin typeface="Titillium" pitchFamily="2" charset="77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0661A4F-67AD-B704-8C4D-2C2125EA355B}"/>
              </a:ext>
            </a:extLst>
          </p:cNvPr>
          <p:cNvSpPr txBox="1"/>
          <p:nvPr/>
        </p:nvSpPr>
        <p:spPr>
          <a:xfrm>
            <a:off x="1032819" y="5248076"/>
            <a:ext cx="8908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 err="1">
                <a:solidFill>
                  <a:srgbClr val="002060"/>
                </a:solidFill>
                <a:effectLst/>
              </a:rPr>
              <a:t>Lorem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ipsum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dolor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</a:rPr>
              <a:t>, </a:t>
            </a:r>
            <a:r>
              <a:rPr lang="it-IT" dirty="0" err="1">
                <a:solidFill>
                  <a:srgbClr val="002060"/>
                </a:solidFill>
                <a:effectLst/>
              </a:rPr>
              <a:t>consectetur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adipiscing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elit</a:t>
            </a:r>
            <a:r>
              <a:rPr lang="it-IT" dirty="0">
                <a:solidFill>
                  <a:srgbClr val="002060"/>
                </a:solidFill>
                <a:effectLst/>
              </a:rPr>
              <a:t>, sed do </a:t>
            </a:r>
            <a:r>
              <a:rPr lang="it-IT" dirty="0" err="1">
                <a:solidFill>
                  <a:srgbClr val="002060"/>
                </a:solidFill>
                <a:effectLst/>
              </a:rPr>
              <a:t>eiusmod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tempor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incididunt</a:t>
            </a:r>
            <a:r>
              <a:rPr lang="it-IT" dirty="0">
                <a:solidFill>
                  <a:srgbClr val="002060"/>
                </a:solidFill>
                <a:effectLst/>
              </a:rPr>
              <a:t> ut labore et dolore magna </a:t>
            </a:r>
            <a:r>
              <a:rPr lang="it-IT" dirty="0" err="1">
                <a:solidFill>
                  <a:srgbClr val="002060"/>
                </a:solidFill>
                <a:effectLst/>
              </a:rPr>
              <a:t>aliqua</a:t>
            </a:r>
            <a:r>
              <a:rPr lang="it-IT" dirty="0">
                <a:solidFill>
                  <a:srgbClr val="002060"/>
                </a:solidFill>
                <a:effectLst/>
              </a:rPr>
              <a:t>. </a:t>
            </a:r>
            <a:r>
              <a:rPr lang="it-IT" dirty="0" err="1">
                <a:solidFill>
                  <a:srgbClr val="002060"/>
                </a:solidFill>
                <a:effectLst/>
              </a:rPr>
              <a:t>Accumsan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</a:rPr>
              <a:t> nulla </a:t>
            </a:r>
            <a:r>
              <a:rPr lang="it-IT" dirty="0" err="1">
                <a:solidFill>
                  <a:srgbClr val="002060"/>
                </a:solidFill>
                <a:effectLst/>
              </a:rPr>
              <a:t>facilisi</a:t>
            </a:r>
            <a:r>
              <a:rPr lang="it-IT" dirty="0">
                <a:solidFill>
                  <a:srgbClr val="002060"/>
                </a:solidFill>
                <a:effectLst/>
              </a:rPr>
              <a:t> morbi tempus. 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0408B56-B26E-5D8D-3814-6EBBDC16E16E}"/>
              </a:ext>
            </a:extLst>
          </p:cNvPr>
          <p:cNvSpPr/>
          <p:nvPr/>
        </p:nvSpPr>
        <p:spPr>
          <a:xfrm>
            <a:off x="8676168" y="255181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F2865E2-2AAB-68A3-5A0F-F09F2D50DD35}"/>
              </a:ext>
            </a:extLst>
          </p:cNvPr>
          <p:cNvSpPr/>
          <p:nvPr/>
        </p:nvSpPr>
        <p:spPr>
          <a:xfrm>
            <a:off x="595196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FEB049A-F4B0-A68E-8F43-328C97FDB6EF}"/>
              </a:ext>
            </a:extLst>
          </p:cNvPr>
          <p:cNvSpPr/>
          <p:nvPr/>
        </p:nvSpPr>
        <p:spPr>
          <a:xfrm>
            <a:off x="3385692" y="14200245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EA70647-11BF-B517-5816-D5B34E22C929}"/>
              </a:ext>
            </a:extLst>
          </p:cNvPr>
          <p:cNvSpPr/>
          <p:nvPr/>
        </p:nvSpPr>
        <p:spPr>
          <a:xfrm>
            <a:off x="6104549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F7FAD1E-7A96-4BB5-B9FF-B5A3DD5C0A0E}"/>
              </a:ext>
            </a:extLst>
          </p:cNvPr>
          <p:cNvSpPr/>
          <p:nvPr/>
        </p:nvSpPr>
        <p:spPr>
          <a:xfrm>
            <a:off x="8676168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AC9416B8-B1B7-2FBD-D512-CA1ECBAADB1B}"/>
              </a:ext>
            </a:extLst>
          </p:cNvPr>
          <p:cNvSpPr/>
          <p:nvPr/>
        </p:nvSpPr>
        <p:spPr>
          <a:xfrm>
            <a:off x="0" y="0"/>
            <a:ext cx="10691813" cy="27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1C1480B-777F-CA80-7299-A26C6E3B188A}"/>
              </a:ext>
            </a:extLst>
          </p:cNvPr>
          <p:cNvSpPr/>
          <p:nvPr/>
        </p:nvSpPr>
        <p:spPr>
          <a:xfrm>
            <a:off x="-1" y="13480177"/>
            <a:ext cx="10691813" cy="1639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7DE0825C-0400-605C-EB92-F90F6529B1BD}"/>
              </a:ext>
            </a:extLst>
          </p:cNvPr>
          <p:cNvSpPr/>
          <p:nvPr/>
        </p:nvSpPr>
        <p:spPr>
          <a:xfrm>
            <a:off x="7461655" y="14022162"/>
            <a:ext cx="2340000" cy="5400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2" name="Casella di testo 2">
            <a:extLst>
              <a:ext uri="{FF2B5EF4-FFF2-40B4-BE49-F238E27FC236}">
                <a16:creationId xmlns:a16="http://schemas.microsoft.com/office/drawing/2014/main" id="{3D504695-6E97-1FF0-AE03-1BB7DE9F9766}"/>
              </a:ext>
            </a:extLst>
          </p:cNvPr>
          <p:cNvSpPr txBox="1"/>
          <p:nvPr/>
        </p:nvSpPr>
        <p:spPr>
          <a:xfrm>
            <a:off x="8033664" y="14157882"/>
            <a:ext cx="1440000" cy="3600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</a:t>
            </a:r>
            <a:r>
              <a:rPr lang="it-IT" sz="16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4FACDF0-834D-8869-C56C-6E1D17870DA5}"/>
              </a:ext>
            </a:extLst>
          </p:cNvPr>
          <p:cNvSpPr/>
          <p:nvPr/>
        </p:nvSpPr>
        <p:spPr>
          <a:xfrm>
            <a:off x="3621880" y="14021127"/>
            <a:ext cx="2340000" cy="5400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>
              <a:solidFill>
                <a:schemeClr val="tx1"/>
              </a:solidFill>
            </a:endParaRPr>
          </a:p>
        </p:txBody>
      </p:sp>
      <p:sp>
        <p:nvSpPr>
          <p:cNvPr id="36" name="Casella di testo 2">
            <a:extLst>
              <a:ext uri="{FF2B5EF4-FFF2-40B4-BE49-F238E27FC236}">
                <a16:creationId xmlns:a16="http://schemas.microsoft.com/office/drawing/2014/main" id="{6A102B88-71E9-9CFB-A53D-474050242186}"/>
              </a:ext>
            </a:extLst>
          </p:cNvPr>
          <p:cNvSpPr txBox="1"/>
          <p:nvPr/>
        </p:nvSpPr>
        <p:spPr>
          <a:xfrm>
            <a:off x="4141826" y="14147703"/>
            <a:ext cx="1440000" cy="3600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</a:t>
            </a:r>
            <a:r>
              <a:rPr lang="it-IT" sz="16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</a:t>
            </a:r>
          </a:p>
        </p:txBody>
      </p: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E53EB548-219B-1DC6-E22C-97610F68A1EB}"/>
              </a:ext>
            </a:extLst>
          </p:cNvPr>
          <p:cNvCxnSpPr>
            <a:cxnSpLocks/>
          </p:cNvCxnSpPr>
          <p:nvPr/>
        </p:nvCxnSpPr>
        <p:spPr>
          <a:xfrm>
            <a:off x="6768494" y="13711658"/>
            <a:ext cx="6920" cy="135515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87D0213D-D46C-D73D-6149-16D55FD3DE2D}"/>
              </a:ext>
            </a:extLst>
          </p:cNvPr>
          <p:cNvCxnSpPr>
            <a:cxnSpLocks/>
          </p:cNvCxnSpPr>
          <p:nvPr/>
        </p:nvCxnSpPr>
        <p:spPr>
          <a:xfrm>
            <a:off x="2693760" y="13635444"/>
            <a:ext cx="0" cy="142861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magine 13">
            <a:extLst>
              <a:ext uri="{FF2B5EF4-FFF2-40B4-BE49-F238E27FC236}">
                <a16:creationId xmlns:a16="http://schemas.microsoft.com/office/drawing/2014/main" id="{7CFB59FC-72AC-CBB4-C660-7A7861E19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93" y="13415388"/>
            <a:ext cx="1943009" cy="1943009"/>
          </a:xfrm>
          <a:prstGeom prst="rect">
            <a:avLst/>
          </a:prstGeom>
        </p:spPr>
      </p:pic>
      <p:pic>
        <p:nvPicPr>
          <p:cNvPr id="43" name="Immagine 42" descr="Immagine che contiene testo, Carattere, Elementi grafici, design&#10;&#10;Descrizione generata automaticamente">
            <a:extLst>
              <a:ext uri="{FF2B5EF4-FFF2-40B4-BE49-F238E27FC236}">
                <a16:creationId xmlns:a16="http://schemas.microsoft.com/office/drawing/2014/main" id="{6101E17F-C717-069A-EC14-2E3B53667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667" y="289803"/>
            <a:ext cx="7766059" cy="2334825"/>
          </a:xfrm>
          <a:prstGeom prst="rect">
            <a:avLst/>
          </a:prstGeom>
        </p:spPr>
      </p:pic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D1CBC565-A5D4-B7B7-02D5-777799958E95}"/>
              </a:ext>
            </a:extLst>
          </p:cNvPr>
          <p:cNvSpPr txBox="1"/>
          <p:nvPr/>
        </p:nvSpPr>
        <p:spPr>
          <a:xfrm>
            <a:off x="1139477" y="8834179"/>
            <a:ext cx="2520000" cy="1440000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Eventuale foto rappresentativa dell’opera</a:t>
            </a: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C17E6A03-D7DB-B2F8-35F8-D1EF3F773089}"/>
              </a:ext>
            </a:extLst>
          </p:cNvPr>
          <p:cNvSpPr txBox="1"/>
          <p:nvPr/>
        </p:nvSpPr>
        <p:spPr>
          <a:xfrm>
            <a:off x="4247615" y="8799654"/>
            <a:ext cx="2520000" cy="1440000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Eventuale foto rappresentativa dell’opera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84BFADDF-54E4-E488-A294-261CEDA201AF}"/>
              </a:ext>
            </a:extLst>
          </p:cNvPr>
          <p:cNvSpPr txBox="1"/>
          <p:nvPr/>
        </p:nvSpPr>
        <p:spPr>
          <a:xfrm>
            <a:off x="7384584" y="8806747"/>
            <a:ext cx="2520000" cy="1440000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Eventuale foto rappresentativa dell’opera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213FE1CB-6033-F6BC-BCF9-A157A483FBBA}"/>
              </a:ext>
            </a:extLst>
          </p:cNvPr>
          <p:cNvSpPr txBox="1"/>
          <p:nvPr/>
        </p:nvSpPr>
        <p:spPr>
          <a:xfrm>
            <a:off x="1135844" y="11098733"/>
            <a:ext cx="421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1: (Nome e Cognome)</a:t>
            </a:r>
          </a:p>
        </p:txBody>
      </p:sp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8AF5F20D-6639-BFDB-CEE8-4220F80E3068}"/>
              </a:ext>
            </a:extLst>
          </p:cNvPr>
          <p:cNvCxnSpPr>
            <a:cxnSpLocks/>
          </p:cNvCxnSpPr>
          <p:nvPr/>
        </p:nvCxnSpPr>
        <p:spPr>
          <a:xfrm>
            <a:off x="700700" y="13258800"/>
            <a:ext cx="910095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CB78726E-D03D-E4DF-2316-C5AC936AF6CC}"/>
              </a:ext>
            </a:extLst>
          </p:cNvPr>
          <p:cNvSpPr txBox="1"/>
          <p:nvPr/>
        </p:nvSpPr>
        <p:spPr>
          <a:xfrm>
            <a:off x="1135844" y="11929270"/>
            <a:ext cx="3637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2: (Nome e Cognome)</a:t>
            </a: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35766DDF-F7C1-DCFC-14B6-5A950E6AAB31}"/>
              </a:ext>
            </a:extLst>
          </p:cNvPr>
          <p:cNvSpPr txBox="1"/>
          <p:nvPr/>
        </p:nvSpPr>
        <p:spPr>
          <a:xfrm>
            <a:off x="6471516" y="11120158"/>
            <a:ext cx="3641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3: (Nome e Cognome)</a:t>
            </a: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DCAFC398-6136-84AB-DBF0-51DD77D93202}"/>
              </a:ext>
            </a:extLst>
          </p:cNvPr>
          <p:cNvSpPr txBox="1"/>
          <p:nvPr/>
        </p:nvSpPr>
        <p:spPr>
          <a:xfrm>
            <a:off x="6471516" y="11929270"/>
            <a:ext cx="3641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4: (Nome e Cognome)</a:t>
            </a:r>
          </a:p>
        </p:txBody>
      </p:sp>
    </p:spTree>
    <p:extLst>
      <p:ext uri="{BB962C8B-B14F-4D97-AF65-F5344CB8AC3E}">
        <p14:creationId xmlns:p14="http://schemas.microsoft.com/office/powerpoint/2010/main" val="31857794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125</Words>
  <Application>Microsoft Office PowerPoint</Application>
  <PresentationFormat>Personalizzato</PresentationFormat>
  <Paragraphs>19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Titillium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2023-06-08T11:08:37Z</dcterms:created>
  <dcterms:modified xsi:type="dcterms:W3CDTF">2024-07-16T11:14:32Z</dcterms:modified>
</cp:coreProperties>
</file>