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9906000" cy="6858000" type="A4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5DC07C"/>
    <a:srgbClr val="3A86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517" autoAdjust="0"/>
  </p:normalViewPr>
  <p:slideViewPr>
    <p:cSldViewPr snapToGrid="0">
      <p:cViewPr>
        <p:scale>
          <a:sx n="100" d="100"/>
          <a:sy n="100" d="100"/>
        </p:scale>
        <p:origin x="84" y="14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16/07/2024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29417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16/07/2024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90512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16/07/2024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6744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16/07/2024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8190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16/07/2024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3581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16/07/2024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487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16/07/2024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90661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16/07/2024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3582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16/07/2024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0916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16/07/2024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061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16/07/2024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25340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75339C-590C-4AA4-A206-708E51E55CF8}" type="datetimeFigureOut">
              <a:rPr lang="it-IT" smtClean="0"/>
              <a:t>16/07/2024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1933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7452750F-6B21-76ED-F6CD-CFAA8645FAD6}"/>
              </a:ext>
            </a:extLst>
          </p:cNvPr>
          <p:cNvSpPr txBox="1"/>
          <p:nvPr/>
        </p:nvSpPr>
        <p:spPr>
          <a:xfrm>
            <a:off x="3714897" y="2074618"/>
            <a:ext cx="6001200" cy="752400"/>
          </a:xfrm>
          <a:prstGeom prst="rect">
            <a:avLst/>
          </a:prstGeom>
          <a:solidFill>
            <a:srgbClr val="4472C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it-IT" sz="1350" b="1" dirty="0">
              <a:solidFill>
                <a:schemeClr val="bg1"/>
              </a:solidFill>
              <a:latin typeface="Titillium Bd"/>
            </a:endParaRPr>
          </a:p>
        </p:txBody>
      </p:sp>
      <p:pic>
        <p:nvPicPr>
          <p:cNvPr id="17" name="Segnaposto contenuto 16" descr="Immagine che contiene testo, logo, Elementi grafici, Carattere&#10;&#10;Descrizione generata automaticamente">
            <a:extLst>
              <a:ext uri="{FF2B5EF4-FFF2-40B4-BE49-F238E27FC236}">
                <a16:creationId xmlns:a16="http://schemas.microsoft.com/office/drawing/2014/main" id="{A7312409-FED5-32B9-21BC-7AF884113D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547" y="5280665"/>
            <a:ext cx="1264599" cy="1264599"/>
          </a:xfr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6E514A70-298D-DA67-695F-84482D8C9C84}"/>
              </a:ext>
            </a:extLst>
          </p:cNvPr>
          <p:cNvSpPr/>
          <p:nvPr/>
        </p:nvSpPr>
        <p:spPr>
          <a:xfrm>
            <a:off x="0" y="-10096"/>
            <a:ext cx="9906000" cy="11086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 sz="1013">
              <a:solidFill>
                <a:srgbClr val="4472C4"/>
              </a:solidFill>
            </a:endParaRPr>
          </a:p>
        </p:txBody>
      </p:sp>
      <p:pic>
        <p:nvPicPr>
          <p:cNvPr id="10" name="Immagine 9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1BDEF214-F042-685A-CDDE-DD3EBA97FB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680" y="137218"/>
            <a:ext cx="2465058" cy="7661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B5352C43-58BC-04DB-2157-8333084FC7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754933" y="-148020"/>
            <a:ext cx="1384527" cy="138452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" name="Connettore diritto 1">
            <a:extLst>
              <a:ext uri="{FF2B5EF4-FFF2-40B4-BE49-F238E27FC236}">
                <a16:creationId xmlns:a16="http://schemas.microsoft.com/office/drawing/2014/main" id="{BB540F0A-50E8-B03F-6544-1FEA6AF5AE10}"/>
              </a:ext>
            </a:extLst>
          </p:cNvPr>
          <p:cNvCxnSpPr>
            <a:cxnSpLocks/>
          </p:cNvCxnSpPr>
          <p:nvPr/>
        </p:nvCxnSpPr>
        <p:spPr>
          <a:xfrm>
            <a:off x="4953000" y="55040"/>
            <a:ext cx="0" cy="978408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F4461347-9DEA-E1ED-A30E-CA731FCAF267}"/>
              </a:ext>
            </a:extLst>
          </p:cNvPr>
          <p:cNvSpPr txBox="1"/>
          <p:nvPr/>
        </p:nvSpPr>
        <p:spPr>
          <a:xfrm>
            <a:off x="601507" y="1756471"/>
            <a:ext cx="24374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4472C4"/>
                </a:solidFill>
              </a:rPr>
              <a:t>LOGO MUR DA UTILIZZARE PER LA COMUNICAZIONE ISTITUZIONALE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E31A999E-98EF-380E-941D-8E5F7E9B18E7}"/>
              </a:ext>
            </a:extLst>
          </p:cNvPr>
          <p:cNvSpPr txBox="1"/>
          <p:nvPr/>
        </p:nvSpPr>
        <p:spPr>
          <a:xfrm>
            <a:off x="627920" y="4542001"/>
            <a:ext cx="2326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4472C4"/>
                </a:solidFill>
              </a:rPr>
              <a:t>LOGO MUR DA UTILIZZARE PER LA COMUNICAZIONE SOCIAL</a:t>
            </a:r>
          </a:p>
        </p:txBody>
      </p:sp>
      <p:pic>
        <p:nvPicPr>
          <p:cNvPr id="19" name="Immagine 18" descr="Immagine che contiene testo, Carattere, Elementi grafici, design&#10;&#10;Descrizione generata automaticamente">
            <a:extLst>
              <a:ext uri="{FF2B5EF4-FFF2-40B4-BE49-F238E27FC236}">
                <a16:creationId xmlns:a16="http://schemas.microsoft.com/office/drawing/2014/main" id="{9B42E747-3BAE-8324-D3CD-D9DB79D482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19" y="2690336"/>
            <a:ext cx="2456933" cy="738664"/>
          </a:xfrm>
          <a:prstGeom prst="rect">
            <a:avLst/>
          </a:prstGeom>
        </p:spPr>
      </p:pic>
      <p:cxnSp>
        <p:nvCxnSpPr>
          <p:cNvPr id="21" name="Connettore diritto 20">
            <a:extLst>
              <a:ext uri="{FF2B5EF4-FFF2-40B4-BE49-F238E27FC236}">
                <a16:creationId xmlns:a16="http://schemas.microsoft.com/office/drawing/2014/main" id="{10997AD3-CC19-8177-5DFD-93AB56CD0D4B}"/>
              </a:ext>
            </a:extLst>
          </p:cNvPr>
          <p:cNvCxnSpPr>
            <a:cxnSpLocks/>
          </p:cNvCxnSpPr>
          <p:nvPr/>
        </p:nvCxnSpPr>
        <p:spPr>
          <a:xfrm>
            <a:off x="3492500" y="1295399"/>
            <a:ext cx="0" cy="5270501"/>
          </a:xfrm>
          <a:prstGeom prst="line">
            <a:avLst/>
          </a:prstGeom>
          <a:ln w="381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B1664283-204D-B51B-C3C8-A644DCBE510C}"/>
              </a:ext>
            </a:extLst>
          </p:cNvPr>
          <p:cNvSpPr txBox="1"/>
          <p:nvPr/>
        </p:nvSpPr>
        <p:spPr>
          <a:xfrm>
            <a:off x="3594284" y="1271862"/>
            <a:ext cx="15055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b="1" dirty="0">
                <a:solidFill>
                  <a:srgbClr val="4472C4"/>
                </a:solidFill>
              </a:rPr>
              <a:t>AFFIANCAMENTO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A8744FCB-3CE4-42E2-CA72-83CAE6793BE1}"/>
              </a:ext>
            </a:extLst>
          </p:cNvPr>
          <p:cNvSpPr txBox="1"/>
          <p:nvPr/>
        </p:nvSpPr>
        <p:spPr>
          <a:xfrm>
            <a:off x="3594284" y="1699786"/>
            <a:ext cx="39785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>
                <a:solidFill>
                  <a:srgbClr val="4472C4"/>
                </a:solidFill>
              </a:rPr>
              <a:t>LOGO MUR NELLA COMUNICAZIONE ISTITUZIONALE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8C37C699-BC2A-4995-1A0A-23581A344FF2}"/>
              </a:ext>
            </a:extLst>
          </p:cNvPr>
          <p:cNvSpPr txBox="1"/>
          <p:nvPr/>
        </p:nvSpPr>
        <p:spPr>
          <a:xfrm>
            <a:off x="3594284" y="4533237"/>
            <a:ext cx="34075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>
                <a:solidFill>
                  <a:srgbClr val="4472C4"/>
                </a:solidFill>
              </a:rPr>
              <a:t>LOGO MUR NELLA COMUNICAZIONE SOCIAL</a:t>
            </a:r>
          </a:p>
        </p:txBody>
      </p:sp>
      <p:pic>
        <p:nvPicPr>
          <p:cNvPr id="29" name="Immagine 28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0CEF5E73-765C-1787-A879-645491DD9C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552" y="2247299"/>
            <a:ext cx="1417748" cy="426238"/>
          </a:xfrm>
          <a:prstGeom prst="rect">
            <a:avLst/>
          </a:prstGeom>
        </p:spPr>
      </p:pic>
      <p:cxnSp>
        <p:nvCxnSpPr>
          <p:cNvPr id="30" name="Connettore diritto 29">
            <a:extLst>
              <a:ext uri="{FF2B5EF4-FFF2-40B4-BE49-F238E27FC236}">
                <a16:creationId xmlns:a16="http://schemas.microsoft.com/office/drawing/2014/main" id="{F1E655E5-19F6-A287-FA6A-165851C92494}"/>
              </a:ext>
            </a:extLst>
          </p:cNvPr>
          <p:cNvCxnSpPr>
            <a:cxnSpLocks/>
          </p:cNvCxnSpPr>
          <p:nvPr/>
        </p:nvCxnSpPr>
        <p:spPr>
          <a:xfrm>
            <a:off x="5695950" y="2193498"/>
            <a:ext cx="0" cy="59804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Immagine 32" descr="Immagine che contiene Elementi grafici, grafica, Carattere, logo&#10;&#10;Descrizione generata automaticamente">
            <a:extLst>
              <a:ext uri="{FF2B5EF4-FFF2-40B4-BE49-F238E27FC236}">
                <a16:creationId xmlns:a16="http://schemas.microsoft.com/office/drawing/2014/main" id="{01B923B5-BFEA-FB06-65F3-9DE4046630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820" y="2028418"/>
            <a:ext cx="864000" cy="864000"/>
          </a:xfrm>
          <a:prstGeom prst="rect">
            <a:avLst/>
          </a:prstGeom>
        </p:spPr>
      </p:pic>
      <p:pic>
        <p:nvPicPr>
          <p:cNvPr id="41" name="Immagine 40" descr="Immagine che contiene Elementi grafici, grafica, Carattere, logo&#10;&#10;Descrizione generata automaticamente">
            <a:extLst>
              <a:ext uri="{FF2B5EF4-FFF2-40B4-BE49-F238E27FC236}">
                <a16:creationId xmlns:a16="http://schemas.microsoft.com/office/drawing/2014/main" id="{E0196DDA-9342-4E14-8A7A-E78350FCCC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820" y="3040452"/>
            <a:ext cx="864000" cy="864000"/>
          </a:xfrm>
          <a:prstGeom prst="rect">
            <a:avLst/>
          </a:prstGeom>
        </p:spPr>
      </p:pic>
      <p:pic>
        <p:nvPicPr>
          <p:cNvPr id="43" name="Immagine 42" descr="Immagine che contiene testo, Carattere, Elementi grafici, design&#10;&#10;Descrizione generata automaticamente">
            <a:extLst>
              <a:ext uri="{FF2B5EF4-FFF2-40B4-BE49-F238E27FC236}">
                <a16:creationId xmlns:a16="http://schemas.microsoft.com/office/drawing/2014/main" id="{EBBD584D-8075-2CC2-96E8-DB35390159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552" y="3215782"/>
            <a:ext cx="1418400" cy="426435"/>
          </a:xfrm>
          <a:prstGeom prst="rect">
            <a:avLst/>
          </a:prstGeom>
        </p:spPr>
      </p:pic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6CC86776-D3DC-54C2-56A0-6E71F0B52ED9}"/>
              </a:ext>
            </a:extLst>
          </p:cNvPr>
          <p:cNvSpPr txBox="1"/>
          <p:nvPr/>
        </p:nvSpPr>
        <p:spPr>
          <a:xfrm>
            <a:off x="3754333" y="3067346"/>
            <a:ext cx="6001200" cy="752400"/>
          </a:xfrm>
          <a:prstGeom prst="rect">
            <a:avLst/>
          </a:prstGeom>
          <a:noFill/>
          <a:ln>
            <a:solidFill>
              <a:srgbClr val="4472C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cxnSp>
        <p:nvCxnSpPr>
          <p:cNvPr id="45" name="Connettore diritto 44">
            <a:extLst>
              <a:ext uri="{FF2B5EF4-FFF2-40B4-BE49-F238E27FC236}">
                <a16:creationId xmlns:a16="http://schemas.microsoft.com/office/drawing/2014/main" id="{8FC98873-58B0-91D6-8EDA-FE53FD8CF8AB}"/>
              </a:ext>
            </a:extLst>
          </p:cNvPr>
          <p:cNvCxnSpPr>
            <a:cxnSpLocks/>
          </p:cNvCxnSpPr>
          <p:nvPr/>
        </p:nvCxnSpPr>
        <p:spPr>
          <a:xfrm>
            <a:off x="5695950" y="3173430"/>
            <a:ext cx="0" cy="598044"/>
          </a:xfrm>
          <a:prstGeom prst="line">
            <a:avLst/>
          </a:prstGeom>
          <a:ln w="1905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CasellaDiTesto 45">
            <a:extLst>
              <a:ext uri="{FF2B5EF4-FFF2-40B4-BE49-F238E27FC236}">
                <a16:creationId xmlns:a16="http://schemas.microsoft.com/office/drawing/2014/main" id="{1914CA3E-757E-DC27-C788-49B974614421}"/>
              </a:ext>
            </a:extLst>
          </p:cNvPr>
          <p:cNvSpPr txBox="1"/>
          <p:nvPr/>
        </p:nvSpPr>
        <p:spPr>
          <a:xfrm>
            <a:off x="3714897" y="4914504"/>
            <a:ext cx="6000659" cy="753544"/>
          </a:xfrm>
          <a:prstGeom prst="rect">
            <a:avLst/>
          </a:prstGeom>
          <a:solidFill>
            <a:srgbClr val="4472C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it-IT" sz="1350" b="1" dirty="0">
              <a:solidFill>
                <a:schemeClr val="bg1"/>
              </a:solidFill>
              <a:latin typeface="Titillium Bd"/>
            </a:endParaRPr>
          </a:p>
        </p:txBody>
      </p: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8731A845-E7F5-A490-E88F-D7FAB4A74D15}"/>
              </a:ext>
            </a:extLst>
          </p:cNvPr>
          <p:cNvSpPr txBox="1"/>
          <p:nvPr/>
        </p:nvSpPr>
        <p:spPr>
          <a:xfrm>
            <a:off x="3714898" y="5873868"/>
            <a:ext cx="6000657" cy="702964"/>
          </a:xfrm>
          <a:prstGeom prst="rect">
            <a:avLst/>
          </a:prstGeom>
          <a:noFill/>
          <a:ln>
            <a:solidFill>
              <a:srgbClr val="4472C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pic>
        <p:nvPicPr>
          <p:cNvPr id="48" name="Immagine 47" descr="Immagine che contiene Elementi grafici, grafica, Carattere, logo&#10;&#10;Descrizione generata automaticamente">
            <a:extLst>
              <a:ext uri="{FF2B5EF4-FFF2-40B4-BE49-F238E27FC236}">
                <a16:creationId xmlns:a16="http://schemas.microsoft.com/office/drawing/2014/main" id="{0865387B-A4FB-7B3B-D5C8-C9413B7B12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820" y="4884626"/>
            <a:ext cx="864000" cy="864000"/>
          </a:xfrm>
          <a:prstGeom prst="rect">
            <a:avLst/>
          </a:prstGeom>
        </p:spPr>
      </p:pic>
      <p:cxnSp>
        <p:nvCxnSpPr>
          <p:cNvPr id="49" name="Connettore diritto 48">
            <a:extLst>
              <a:ext uri="{FF2B5EF4-FFF2-40B4-BE49-F238E27FC236}">
                <a16:creationId xmlns:a16="http://schemas.microsoft.com/office/drawing/2014/main" id="{45AF96AB-C9FD-1F7A-B929-05F755702110}"/>
              </a:ext>
            </a:extLst>
          </p:cNvPr>
          <p:cNvCxnSpPr>
            <a:cxnSpLocks/>
          </p:cNvCxnSpPr>
          <p:nvPr/>
        </p:nvCxnSpPr>
        <p:spPr>
          <a:xfrm>
            <a:off x="5651500" y="5017604"/>
            <a:ext cx="0" cy="59804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Immagine 49" descr="Immagine che contiene Elementi grafici, grafica, Carattere, logo&#10;&#10;Descrizione generata automaticamente">
            <a:extLst>
              <a:ext uri="{FF2B5EF4-FFF2-40B4-BE49-F238E27FC236}">
                <a16:creationId xmlns:a16="http://schemas.microsoft.com/office/drawing/2014/main" id="{5C3237FA-601D-2E5B-5125-6701CA892C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606" y="5815960"/>
            <a:ext cx="864000" cy="864000"/>
          </a:xfrm>
          <a:prstGeom prst="rect">
            <a:avLst/>
          </a:prstGeom>
        </p:spPr>
      </p:pic>
      <p:cxnSp>
        <p:nvCxnSpPr>
          <p:cNvPr id="51" name="Connettore diritto 50">
            <a:extLst>
              <a:ext uri="{FF2B5EF4-FFF2-40B4-BE49-F238E27FC236}">
                <a16:creationId xmlns:a16="http://schemas.microsoft.com/office/drawing/2014/main" id="{B6BF1605-DE49-807E-8AF4-11FAE9B405C5}"/>
              </a:ext>
            </a:extLst>
          </p:cNvPr>
          <p:cNvCxnSpPr>
            <a:cxnSpLocks/>
          </p:cNvCxnSpPr>
          <p:nvPr/>
        </p:nvCxnSpPr>
        <p:spPr>
          <a:xfrm>
            <a:off x="5651500" y="5894760"/>
            <a:ext cx="0" cy="598044"/>
          </a:xfrm>
          <a:prstGeom prst="line">
            <a:avLst/>
          </a:prstGeom>
          <a:ln w="1905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Immagine 53" descr="Immagine che contiene testo, logo, Carattere, Elementi grafici&#10;&#10;Descrizione generata automaticamente">
            <a:extLst>
              <a:ext uri="{FF2B5EF4-FFF2-40B4-BE49-F238E27FC236}">
                <a16:creationId xmlns:a16="http://schemas.microsoft.com/office/drawing/2014/main" id="{5A1E3C38-2F2C-9AA5-8AC1-FE1CBF79E7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0959" y="5017604"/>
            <a:ext cx="576000" cy="576000"/>
          </a:xfrm>
          <a:prstGeom prst="rect">
            <a:avLst/>
          </a:prstGeom>
        </p:spPr>
      </p:pic>
      <p:pic>
        <p:nvPicPr>
          <p:cNvPr id="55" name="Segnaposto contenuto 16" descr="Immagine che contiene testo, logo, Elementi grafici, Carattere&#10;&#10;Descrizione generata automaticamente">
            <a:extLst>
              <a:ext uri="{FF2B5EF4-FFF2-40B4-BE49-F238E27FC236}">
                <a16:creationId xmlns:a16="http://schemas.microsoft.com/office/drawing/2014/main" id="{33124A22-A0AC-5438-00E4-7AE3471E2B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875" y="5919819"/>
            <a:ext cx="577374" cy="577374"/>
          </a:xfrm>
          <a:prstGeom prst="rect">
            <a:avLst/>
          </a:prstGeom>
        </p:spPr>
      </p:pic>
      <p:sp>
        <p:nvSpPr>
          <p:cNvPr id="56" name="CasellaDiTesto 55">
            <a:extLst>
              <a:ext uri="{FF2B5EF4-FFF2-40B4-BE49-F238E27FC236}">
                <a16:creationId xmlns:a16="http://schemas.microsoft.com/office/drawing/2014/main" id="{6B6D5156-98F7-1265-52B5-6928A855D7EB}"/>
              </a:ext>
            </a:extLst>
          </p:cNvPr>
          <p:cNvSpPr txBox="1"/>
          <p:nvPr/>
        </p:nvSpPr>
        <p:spPr>
          <a:xfrm>
            <a:off x="7862557" y="2328545"/>
            <a:ext cx="1251625" cy="338554"/>
          </a:xfrm>
          <a:prstGeom prst="rect">
            <a:avLst/>
          </a:prstGeom>
          <a:solidFill>
            <a:srgbClr val="4472C4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t-IT" sz="1600" dirty="0">
                <a:solidFill>
                  <a:schemeClr val="bg1"/>
                </a:solidFill>
              </a:rPr>
              <a:t>ALTRO LOGO</a:t>
            </a:r>
          </a:p>
        </p:txBody>
      </p:sp>
      <p:sp>
        <p:nvSpPr>
          <p:cNvPr id="58" name="CasellaDiTesto 57">
            <a:extLst>
              <a:ext uri="{FF2B5EF4-FFF2-40B4-BE49-F238E27FC236}">
                <a16:creationId xmlns:a16="http://schemas.microsoft.com/office/drawing/2014/main" id="{57809B09-EE66-A5DF-D360-8F83B5FA9752}"/>
              </a:ext>
            </a:extLst>
          </p:cNvPr>
          <p:cNvSpPr txBox="1"/>
          <p:nvPr/>
        </p:nvSpPr>
        <p:spPr>
          <a:xfrm>
            <a:off x="7812855" y="5106610"/>
            <a:ext cx="1258037" cy="369332"/>
          </a:xfrm>
          <a:prstGeom prst="rect">
            <a:avLst/>
          </a:prstGeom>
          <a:solidFill>
            <a:srgbClr val="4472C4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t-IT" sz="1600" dirty="0">
                <a:solidFill>
                  <a:schemeClr val="bg1"/>
                </a:solidFill>
              </a:rPr>
              <a:t>ALTRO</a:t>
            </a:r>
            <a:r>
              <a:rPr lang="it-IT" dirty="0">
                <a:solidFill>
                  <a:schemeClr val="bg1"/>
                </a:solidFill>
              </a:rPr>
              <a:t> </a:t>
            </a:r>
            <a:r>
              <a:rPr lang="it-IT" sz="1600" dirty="0">
                <a:solidFill>
                  <a:schemeClr val="bg1"/>
                </a:solidFill>
              </a:rPr>
              <a:t>LOGO</a:t>
            </a:r>
          </a:p>
        </p:txBody>
      </p:sp>
      <p:cxnSp>
        <p:nvCxnSpPr>
          <p:cNvPr id="59" name="Connettore diritto 58">
            <a:extLst>
              <a:ext uri="{FF2B5EF4-FFF2-40B4-BE49-F238E27FC236}">
                <a16:creationId xmlns:a16="http://schemas.microsoft.com/office/drawing/2014/main" id="{D0749BFA-BAD9-8191-740B-A8BCD44A513B}"/>
              </a:ext>
            </a:extLst>
          </p:cNvPr>
          <p:cNvCxnSpPr>
            <a:cxnSpLocks/>
          </p:cNvCxnSpPr>
          <p:nvPr/>
        </p:nvCxnSpPr>
        <p:spPr>
          <a:xfrm>
            <a:off x="7459973" y="2161396"/>
            <a:ext cx="0" cy="59804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ttore diritto 59">
            <a:extLst>
              <a:ext uri="{FF2B5EF4-FFF2-40B4-BE49-F238E27FC236}">
                <a16:creationId xmlns:a16="http://schemas.microsoft.com/office/drawing/2014/main" id="{1B940303-F44D-3432-80EB-B50EF0EA75C1}"/>
              </a:ext>
            </a:extLst>
          </p:cNvPr>
          <p:cNvCxnSpPr>
            <a:cxnSpLocks/>
          </p:cNvCxnSpPr>
          <p:nvPr/>
        </p:nvCxnSpPr>
        <p:spPr>
          <a:xfrm>
            <a:off x="7472596" y="5042635"/>
            <a:ext cx="0" cy="59804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CasellaDiTesto 60">
            <a:extLst>
              <a:ext uri="{FF2B5EF4-FFF2-40B4-BE49-F238E27FC236}">
                <a16:creationId xmlns:a16="http://schemas.microsoft.com/office/drawing/2014/main" id="{7362AC01-84AB-D60C-7B43-1382D6B73189}"/>
              </a:ext>
            </a:extLst>
          </p:cNvPr>
          <p:cNvSpPr txBox="1"/>
          <p:nvPr/>
        </p:nvSpPr>
        <p:spPr>
          <a:xfrm>
            <a:off x="7824298" y="3333280"/>
            <a:ext cx="1251625" cy="338554"/>
          </a:xfrm>
          <a:prstGeom prst="rect">
            <a:avLst/>
          </a:prstGeom>
          <a:noFill/>
          <a:ln>
            <a:solidFill>
              <a:srgbClr val="4472C4"/>
            </a:solidFill>
          </a:ln>
        </p:spPr>
        <p:txBody>
          <a:bodyPr wrap="none" rtlCol="0">
            <a:spAutoFit/>
          </a:bodyPr>
          <a:lstStyle/>
          <a:p>
            <a:r>
              <a:rPr lang="it-IT" sz="1600" dirty="0">
                <a:solidFill>
                  <a:srgbClr val="4472C4"/>
                </a:solidFill>
              </a:rPr>
              <a:t>ALTRO LOGO</a:t>
            </a:r>
          </a:p>
        </p:txBody>
      </p:sp>
      <p:cxnSp>
        <p:nvCxnSpPr>
          <p:cNvPr id="62" name="Connettore diritto 61">
            <a:extLst>
              <a:ext uri="{FF2B5EF4-FFF2-40B4-BE49-F238E27FC236}">
                <a16:creationId xmlns:a16="http://schemas.microsoft.com/office/drawing/2014/main" id="{11A83B63-E38F-8D87-A394-C1E661C446B9}"/>
              </a:ext>
            </a:extLst>
          </p:cNvPr>
          <p:cNvCxnSpPr>
            <a:cxnSpLocks/>
          </p:cNvCxnSpPr>
          <p:nvPr/>
        </p:nvCxnSpPr>
        <p:spPr>
          <a:xfrm>
            <a:off x="7447196" y="3173430"/>
            <a:ext cx="0" cy="598044"/>
          </a:xfrm>
          <a:prstGeom prst="line">
            <a:avLst/>
          </a:prstGeom>
          <a:ln w="1905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CasellaDiTesto 62">
            <a:extLst>
              <a:ext uri="{FF2B5EF4-FFF2-40B4-BE49-F238E27FC236}">
                <a16:creationId xmlns:a16="http://schemas.microsoft.com/office/drawing/2014/main" id="{9743792D-5D66-45DA-10CA-7003D79495E8}"/>
              </a:ext>
            </a:extLst>
          </p:cNvPr>
          <p:cNvSpPr txBox="1"/>
          <p:nvPr/>
        </p:nvSpPr>
        <p:spPr>
          <a:xfrm>
            <a:off x="7862557" y="6024505"/>
            <a:ext cx="1251625" cy="338554"/>
          </a:xfrm>
          <a:prstGeom prst="rect">
            <a:avLst/>
          </a:prstGeom>
          <a:noFill/>
          <a:ln>
            <a:solidFill>
              <a:srgbClr val="4472C4"/>
            </a:solidFill>
          </a:ln>
        </p:spPr>
        <p:txBody>
          <a:bodyPr wrap="none" rtlCol="0">
            <a:spAutoFit/>
          </a:bodyPr>
          <a:lstStyle/>
          <a:p>
            <a:r>
              <a:rPr lang="it-IT" sz="1600" dirty="0">
                <a:solidFill>
                  <a:srgbClr val="4472C4"/>
                </a:solidFill>
              </a:rPr>
              <a:t>ALTRO LOGO</a:t>
            </a:r>
          </a:p>
        </p:txBody>
      </p:sp>
      <p:cxnSp>
        <p:nvCxnSpPr>
          <p:cNvPr id="64" name="Connettore diritto 63">
            <a:extLst>
              <a:ext uri="{FF2B5EF4-FFF2-40B4-BE49-F238E27FC236}">
                <a16:creationId xmlns:a16="http://schemas.microsoft.com/office/drawing/2014/main" id="{1504053C-B3BB-353F-7DEE-67F6CA04393F}"/>
              </a:ext>
            </a:extLst>
          </p:cNvPr>
          <p:cNvCxnSpPr>
            <a:cxnSpLocks/>
          </p:cNvCxnSpPr>
          <p:nvPr/>
        </p:nvCxnSpPr>
        <p:spPr>
          <a:xfrm>
            <a:off x="7459973" y="5894760"/>
            <a:ext cx="0" cy="598044"/>
          </a:xfrm>
          <a:prstGeom prst="line">
            <a:avLst/>
          </a:prstGeom>
          <a:ln w="1905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2980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Tema 2022">
  <a:themeElements>
    <a:clrScheme name="Office 2013 - Tema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Tema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116</TotalTime>
  <Words>35</Words>
  <Application>Microsoft Office PowerPoint</Application>
  <PresentationFormat>A4 (21x29,7 cm)</PresentationFormat>
  <Paragraphs>9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Titillium Bd</vt:lpstr>
      <vt:lpstr>Office 2013 - Tema 2022</vt:lpstr>
      <vt:lpstr>Presentazione standard di PowerPoint</vt:lpstr>
    </vt:vector>
  </TitlesOfParts>
  <Company>Invitalia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Mazzella Antonio</dc:creator>
  <cp:lastModifiedBy>Pepe Giuseppe</cp:lastModifiedBy>
  <cp:revision>9</cp:revision>
  <dcterms:created xsi:type="dcterms:W3CDTF">2023-06-06T15:25:48Z</dcterms:created>
  <dcterms:modified xsi:type="dcterms:W3CDTF">2024-07-16T14:27:41Z</dcterms:modified>
</cp:coreProperties>
</file>